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12"/>
  </p:notesMasterIdLst>
  <p:handoutMasterIdLst>
    <p:handoutMasterId r:id="rId13"/>
  </p:handoutMasterIdLst>
  <p:sldIdLst>
    <p:sldId id="1319" r:id="rId5"/>
    <p:sldId id="1325" r:id="rId6"/>
    <p:sldId id="1324" r:id="rId7"/>
    <p:sldId id="1323" r:id="rId8"/>
    <p:sldId id="1326" r:id="rId9"/>
    <p:sldId id="1321" r:id="rId10"/>
    <p:sldId id="1322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19"/>
            <p14:sldId id="1325"/>
            <p14:sldId id="1324"/>
            <p14:sldId id="1323"/>
            <p14:sldId id="1326"/>
            <p14:sldId id="1321"/>
            <p14:sldId id="1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078D7"/>
    <a:srgbClr val="525252"/>
    <a:srgbClr val="FFFFFF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 autoAdjust="0"/>
    <p:restoredTop sz="95994" autoAdjust="0"/>
  </p:normalViewPr>
  <p:slideViewPr>
    <p:cSldViewPr>
      <p:cViewPr varScale="1">
        <p:scale>
          <a:sx n="116" d="100"/>
          <a:sy n="116" d="100"/>
        </p:scale>
        <p:origin x="84" y="8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251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9/28/2017 10:51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9/28/2017 10:51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31" y="6430118"/>
            <a:ext cx="1696006" cy="41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046" y="296859"/>
            <a:ext cx="1054792" cy="9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Dusseldorf-Xamarin-Cross-Platform/" TargetMode="External"/><Relationship Id="rId2" Type="http://schemas.openxmlformats.org/officeDocument/2006/relationships/hyperlink" Target="https://www.meetup.com/Xamarin-Cologne-User-Group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eetup.com/net-user-group-koel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37" y="-979314"/>
            <a:ext cx="11063816" cy="82978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 rot="19919244">
            <a:off x="3227012" y="-1060684"/>
            <a:ext cx="9296400" cy="4507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26271">
            <a:off x="-45087" y="1693273"/>
            <a:ext cx="103359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Welc</a:t>
            </a:r>
            <a:r>
              <a:rPr lang="de-DE" sz="199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</a:t>
            </a:r>
            <a:endParaRPr lang="en-US" sz="19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3607">
            <a:off x="5784563" y="1784384"/>
            <a:ext cx="2166599" cy="1877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469" y="296862"/>
            <a:ext cx="176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#</a:t>
            </a:r>
            <a:r>
              <a:rPr lang="de-DE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XamExpertDay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458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611436" y="4877750"/>
            <a:ext cx="8001000" cy="82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11436" y="3770946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904" y="2681604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9615" y="1592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85911" y="449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5911" y="449262"/>
            <a:ext cx="8366126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09:10 - 09:40</a:t>
            </a:r>
          </a:p>
          <a:p>
            <a:r>
              <a:rPr lang="en-US" dirty="0">
                <a:solidFill>
                  <a:schemeClr val="bg1"/>
                </a:solidFill>
              </a:rPr>
              <a:t>Keynote by Laurent </a:t>
            </a:r>
            <a:r>
              <a:rPr lang="en-US" dirty="0" err="1">
                <a:solidFill>
                  <a:schemeClr val="bg1"/>
                </a:solidFill>
              </a:rPr>
              <a:t>Bugnion</a:t>
            </a:r>
            <a:r>
              <a:rPr lang="en-US" dirty="0">
                <a:solidFill>
                  <a:schemeClr val="bg1"/>
                </a:solidFill>
              </a:rPr>
              <a:t>: Azure Functions and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9:40 - 10:20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Skynet activated – Building smarter apps with Cognitive Services and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10:30 - 11:20</a:t>
            </a:r>
          </a:p>
          <a:p>
            <a:r>
              <a:rPr lang="en-US" dirty="0">
                <a:solidFill>
                  <a:schemeClr val="bg1"/>
                </a:solidFill>
              </a:rPr>
              <a:t>Is your app secure?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11:40 - 12:20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by doing! –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Workbooks</a:t>
            </a:r>
          </a:p>
          <a:p>
            <a:r>
              <a:rPr lang="en-US" dirty="0">
                <a:solidFill>
                  <a:schemeClr val="bg1"/>
                </a:solidFill>
              </a:rPr>
              <a:t>12:20 - 13:30</a:t>
            </a:r>
          </a:p>
          <a:p>
            <a:r>
              <a:rPr lang="en-US" dirty="0">
                <a:solidFill>
                  <a:schemeClr val="bg1"/>
                </a:solidFill>
              </a:rPr>
              <a:t>Lunch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13:30 - 14:20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Hungry for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ReactiveUI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with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Form</a:t>
            </a:r>
          </a:p>
          <a:p>
            <a:r>
              <a:rPr lang="en-US" dirty="0">
                <a:solidFill>
                  <a:schemeClr val="bg1"/>
                </a:solidFill>
              </a:rPr>
              <a:t>14:30 - 15:20</a:t>
            </a:r>
          </a:p>
          <a:p>
            <a:r>
              <a:rPr lang="en-US" dirty="0">
                <a:solidFill>
                  <a:schemeClr val="bg1"/>
                </a:solidFill>
              </a:rPr>
              <a:t>Realm, the cool new kid in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 town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15:30 - 16:20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Cloud native mobile apps with Azure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16:30 - 17:20</a:t>
            </a:r>
          </a:p>
          <a:p>
            <a:r>
              <a:rPr lang="en-US" dirty="0">
                <a:solidFill>
                  <a:schemeClr val="bg1"/>
                </a:solidFill>
              </a:rPr>
              <a:t>Learn how to create custom views on Android using best practices, avoiding GPU overdraw, slow animations and more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17:25 - ...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Closing keynote, socializing and drinks </a:t>
            </a:r>
            <a:r>
              <a:rPr lang="en-US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73879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38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11213"/>
            <a:ext cx="9525000" cy="61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111355"/>
            <a:ext cx="11889564" cy="917575"/>
          </a:xfrm>
        </p:spPr>
        <p:txBody>
          <a:bodyPr/>
          <a:lstStyle/>
          <a:p>
            <a:r>
              <a:rPr lang="de-DE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Floorplan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1973262"/>
            <a:ext cx="10137816" cy="331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2125662"/>
            <a:ext cx="2590800" cy="1371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99437" y="4030662"/>
            <a:ext cx="1905000" cy="1262062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637" y="4181561"/>
            <a:ext cx="8001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smtClean="0">
                <a:solidFill>
                  <a:srgbClr val="C00000"/>
                </a:solidFill>
              </a:rPr>
              <a:t>1</a:t>
            </a:r>
            <a:endParaRPr lang="en-US" sz="4800" b="1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51937" y="4181560"/>
            <a:ext cx="8001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rgbClr val="C00000"/>
                </a:solidFill>
              </a:rPr>
              <a:t>2</a:t>
            </a:r>
            <a:endParaRPr lang="en-US" sz="48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2624" y="5554662"/>
            <a:ext cx="1828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Breakout Sessions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5837" y="1089199"/>
            <a:ext cx="2209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 Conference</a:t>
            </a:r>
          </a:p>
        </p:txBody>
      </p:sp>
    </p:spTree>
    <p:extLst>
      <p:ext uri="{BB962C8B-B14F-4D97-AF65-F5344CB8AC3E}">
        <p14:creationId xmlns:p14="http://schemas.microsoft.com/office/powerpoint/2010/main" val="195119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7" y="958285"/>
            <a:ext cx="11887200" cy="6032421"/>
          </a:xfrm>
        </p:spPr>
        <p:txBody>
          <a:bodyPr/>
          <a:lstStyle/>
          <a:p>
            <a:r>
              <a:rPr lang="de-DE" dirty="0" err="1" smtClean="0"/>
              <a:t>Xamarin</a:t>
            </a:r>
            <a:r>
              <a:rPr lang="de-DE" dirty="0" smtClean="0"/>
              <a:t> User Group Cologne</a:t>
            </a:r>
          </a:p>
          <a:p>
            <a:pPr marL="0" indent="0">
              <a:buNone/>
            </a:pPr>
            <a:r>
              <a:rPr lang="de-DE" sz="3200" dirty="0">
                <a:hlinkClick r:id="rId2"/>
              </a:rPr>
              <a:t>https://www.meetup.com/Xamarin-Cologne-User-Group</a:t>
            </a:r>
            <a:r>
              <a:rPr lang="de-DE" sz="3200" dirty="0" smtClean="0">
                <a:hlinkClick r:id="rId2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Düsseldorf </a:t>
            </a:r>
            <a:r>
              <a:rPr lang="de-DE" dirty="0" err="1"/>
              <a:t>Xamarin</a:t>
            </a:r>
            <a:r>
              <a:rPr lang="de-DE" dirty="0"/>
              <a:t> Cross-</a:t>
            </a:r>
            <a:r>
              <a:rPr lang="de-DE" dirty="0" err="1"/>
              <a:t>Platform</a:t>
            </a:r>
            <a:r>
              <a:rPr lang="de-DE" dirty="0"/>
              <a:t> Group</a:t>
            </a:r>
          </a:p>
          <a:p>
            <a:pPr marL="0" indent="0">
              <a:buNone/>
            </a:pPr>
            <a:r>
              <a:rPr lang="de-DE" sz="3200" dirty="0">
                <a:hlinkClick r:id="rId3"/>
              </a:rPr>
              <a:t>https://www.meetup.com/Dusseldorf-Xamarin-Cross-Platform</a:t>
            </a:r>
            <a:r>
              <a:rPr lang="de-DE" sz="3200" dirty="0" smtClean="0">
                <a:hlinkClick r:id="rId3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.net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Köln</a:t>
            </a:r>
          </a:p>
          <a:p>
            <a:pPr marL="0" indent="0">
              <a:buNone/>
            </a:pPr>
            <a:r>
              <a:rPr lang="de-DE" sz="3200" dirty="0">
                <a:hlinkClick r:id="rId4"/>
              </a:rPr>
              <a:t>https://www.meetup.com/net-user-group-koeln</a:t>
            </a:r>
            <a:r>
              <a:rPr lang="de-DE" sz="3200" dirty="0" smtClean="0">
                <a:hlinkClick r:id="rId4"/>
              </a:rPr>
              <a:t>/</a:t>
            </a:r>
            <a:endParaRPr lang="de-DE" sz="3200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67857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Local</a:t>
            </a:r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Usergroups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38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42" y="517866"/>
            <a:ext cx="3627437" cy="1278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4636375"/>
            <a:ext cx="2633663" cy="1247525"/>
          </a:xfrm>
          <a:prstGeom prst="rect">
            <a:avLst/>
          </a:prstGeom>
        </p:spPr>
      </p:pic>
      <p:pic>
        <p:nvPicPr>
          <p:cNvPr id="1026" name="Picture 2" descr="https://pbs.twimg.com/profile_images/675061989446713344/3HgWn-u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16" y="2811462"/>
            <a:ext cx="1915676" cy="19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syncfusion.com/content/images/company-logos/Syncfusion_Logo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6" y="754061"/>
            <a:ext cx="6841330" cy="35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atureserve.org/sites/default/files/microsoft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939358"/>
            <a:ext cx="5119688" cy="18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53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8425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40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WIFI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connect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to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MSFTGUEST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Event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Attendee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Code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msevent23sj</a:t>
            </a: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official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h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ashtag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Conference: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#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XamExpertDay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3" y="-84543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Misc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75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0</TotalTime>
  <Words>175</Words>
  <Application>Microsoft Office PowerPoint</Application>
  <PresentationFormat>Custom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Consolas</vt:lpstr>
      <vt:lpstr>Segoe UI</vt:lpstr>
      <vt:lpstr>Segoe UI Light</vt:lpstr>
      <vt:lpstr>Wingdings</vt:lpstr>
      <vt:lpstr>WHITE TEMPLATE</vt:lpstr>
      <vt:lpstr>PowerPoint Presentation</vt:lpstr>
      <vt:lpstr>Agenda</vt:lpstr>
      <vt:lpstr>Speakers</vt:lpstr>
      <vt:lpstr>Floorplan</vt:lpstr>
      <vt:lpstr>Local Usergroups</vt:lpstr>
      <vt:lpstr>Sponsors</vt:lpstr>
      <vt:lpstr>Misc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Tobias.Hoppenthaler@msg.group</dc:creator>
  <cp:keywords/>
  <dc:description>Template: Maryfj_x000d_
Formatting:_x000d_
Audience Type:</dc:description>
  <cp:lastModifiedBy>Tobias Hoppenthaler</cp:lastModifiedBy>
  <cp:revision>33</cp:revision>
  <dcterms:created xsi:type="dcterms:W3CDTF">2017-02-22T22:03:09Z</dcterms:created>
  <dcterms:modified xsi:type="dcterms:W3CDTF">2017-09-28T08:53:55Z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